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82880"/>
            <a:ext cx="255711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/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相談アジェンダ</a:t>
            </a:r>
            <a:endParaRPr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97280"/>
            <a:ext cx="6763390" cy="112851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400"/>
              </a:spcAft>
              <a:defRPr sz="1600" b="1">
                <a:solidFill>
                  <a:srgbClr val="00467F"/>
                </a:solidFill>
              </a:defRPr>
            </a:pPr>
            <a:r>
              <a:rPr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目的</a:t>
            </a:r>
            <a:endParaRPr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>
              <a:defRPr sz="1400"/>
            </a:pP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貴社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現状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抱えておられる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課題や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背景を把握し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た上で</a:t>
            </a: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br>
              <a:rPr 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事業全体の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方向性や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課題解決に向けた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施策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</a:t>
            </a:r>
            <a:endParaRPr 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>
              <a:defRPr sz="1400"/>
            </a:pP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ディスカッションすることを目的としています</a:t>
            </a: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977984"/>
            <a:ext cx="7388561" cy="137473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400"/>
              </a:spcAft>
              <a:defRPr sz="1600" b="1">
                <a:solidFill>
                  <a:srgbClr val="00467F"/>
                </a:solidFill>
              </a:defRPr>
            </a:pPr>
            <a:r>
              <a:rPr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■基本アジェンダ（60分）</a:t>
            </a:r>
          </a:p>
          <a:p>
            <a:pPr lvl="1">
              <a:defRPr sz="1400"/>
            </a:pP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0:00-0:05</a:t>
            </a:r>
            <a:r>
              <a:rPr 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ご挨拶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および本ミーティングの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趣旨</a:t>
            </a:r>
            <a:r>
              <a:rPr 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目的の認識合わせ</a:t>
            </a:r>
            <a:b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0:05-0: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		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貴社における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現状の状況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についてお伺い</a:t>
            </a:r>
            <a:b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0: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-0:45</a:t>
            </a:r>
            <a:r>
              <a:rPr 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課題に対するディスカッション</a:t>
            </a:r>
            <a:b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0:45-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		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今後の選択肢のご提案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・全体まとめ</a:t>
            </a:r>
            <a:endParaRPr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104908"/>
            <a:ext cx="5684569" cy="88229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400"/>
              </a:spcAft>
              <a:defRPr sz="1600" b="1">
                <a:solidFill>
                  <a:srgbClr val="00467F"/>
                </a:solidFill>
              </a:defRPr>
            </a:pPr>
            <a:r>
              <a:rPr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事前にご準備いただきたい事項（可能な範囲で結構です</a:t>
            </a:r>
            <a:r>
              <a:rPr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  <a:p>
            <a:pPr lvl="1">
              <a:defRPr sz="1400"/>
            </a:pP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 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現在の課題を簡単にメモ（箇条書き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で構いません</a:t>
            </a: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b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 </a:t>
            </a:r>
            <a:r>
              <a:rPr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関連資料（売上推移、組織図など</a:t>
            </a:r>
            <a:r>
              <a:rPr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101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Theme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岡野 英之</cp:lastModifiedBy>
  <cp:revision>2</cp:revision>
  <dcterms:created xsi:type="dcterms:W3CDTF">2013-01-27T09:14:16Z</dcterms:created>
  <dcterms:modified xsi:type="dcterms:W3CDTF">2025-07-09T03:33:20Z</dcterms:modified>
  <cp:category/>
</cp:coreProperties>
</file>